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859" r:id="rId2"/>
    <p:sldId id="860" r:id="rId3"/>
    <p:sldId id="861" r:id="rId4"/>
    <p:sldId id="862" r:id="rId5"/>
    <p:sldId id="863" r:id="rId6"/>
  </p:sldIdLst>
  <p:sldSz cx="13438188" cy="7559675"/>
  <p:notesSz cx="6797675" cy="9926638"/>
  <p:defaultTextStyle>
    <a:defPPr>
      <a:defRPr lang="de-DE"/>
    </a:defPPr>
    <a:lvl1pPr marL="0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1pPr>
    <a:lvl2pPr marL="671901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2pPr>
    <a:lvl3pPr marL="1343802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3pPr>
    <a:lvl4pPr marL="2015703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4pPr>
    <a:lvl5pPr marL="2687604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5pPr>
    <a:lvl6pPr marL="3359506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6pPr>
    <a:lvl7pPr marL="4031407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7pPr>
    <a:lvl8pPr marL="4703308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8pPr>
    <a:lvl9pPr marL="5375209" algn="l" defTabSz="1343802" rtl="0" eaLnBrk="1" latinLnBrk="0" hangingPunct="1">
      <a:defRPr sz="26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orient="horz" pos="884" userDrawn="1">
          <p15:clr>
            <a:srgbClr val="A4A3A4"/>
          </p15:clr>
        </p15:guide>
        <p15:guide id="3" orient="horz" pos="4314" userDrawn="1">
          <p15:clr>
            <a:srgbClr val="A4A3A4"/>
          </p15:clr>
        </p15:guide>
        <p15:guide id="4" orient="horz" pos="4105" userDrawn="1">
          <p15:clr>
            <a:srgbClr val="A4A3A4"/>
          </p15:clr>
        </p15:guide>
        <p15:guide id="5" orient="horz" pos="657" userDrawn="1">
          <p15:clr>
            <a:srgbClr val="A4A3A4"/>
          </p15:clr>
        </p15:guide>
        <p15:guide id="6" pos="4233" userDrawn="1">
          <p15:clr>
            <a:srgbClr val="A4A3A4"/>
          </p15:clr>
        </p15:guide>
        <p15:guide id="7" pos="422" userDrawn="1">
          <p15:clr>
            <a:srgbClr val="A4A3A4"/>
          </p15:clr>
        </p15:guide>
        <p15:guide id="8" pos="8043" userDrawn="1">
          <p15:clr>
            <a:srgbClr val="A4A3A4"/>
          </p15:clr>
        </p15:guide>
        <p15:guide id="9" pos="5366" userDrawn="1">
          <p15:clr>
            <a:srgbClr val="A4A3A4"/>
          </p15:clr>
        </p15:guide>
        <p15:guide id="10" pos="3053" userDrawn="1">
          <p15:clr>
            <a:srgbClr val="A4A3A4"/>
          </p15:clr>
        </p15:guide>
        <p15:guide id="11" pos="5775" userDrawn="1">
          <p15:clr>
            <a:srgbClr val="A4A3A4"/>
          </p15:clr>
        </p15:guide>
        <p15:guide id="12" pos="2700" userDrawn="1">
          <p15:clr>
            <a:srgbClr val="A4A3A4"/>
          </p15:clr>
        </p15:guide>
        <p15:guide id="13" orient="horz" pos="2472" userDrawn="1">
          <p15:clr>
            <a:srgbClr val="A4A3A4"/>
          </p15:clr>
        </p15:guide>
        <p15:guide id="14" pos="6500" userDrawn="1">
          <p15:clr>
            <a:srgbClr val="A4A3A4"/>
          </p15:clr>
        </p15:guide>
        <p15:guide id="15" pos="6319" userDrawn="1">
          <p15:clr>
            <a:srgbClr val="A4A3A4"/>
          </p15:clr>
        </p15:guide>
        <p15:guide id="16" pos="4777" userDrawn="1">
          <p15:clr>
            <a:srgbClr val="A4A3A4"/>
          </p15:clr>
        </p15:guide>
        <p15:guide id="17" pos="4595" userDrawn="1">
          <p15:clr>
            <a:srgbClr val="A4A3A4"/>
          </p15:clr>
        </p15:guide>
        <p15:guide id="18" orient="horz" pos="3833" userDrawn="1">
          <p15:clr>
            <a:srgbClr val="A4A3A4"/>
          </p15:clr>
        </p15:guide>
        <p15:guide id="19" pos="558" userDrawn="1">
          <p15:clr>
            <a:srgbClr val="A4A3A4"/>
          </p15:clr>
        </p15:guide>
        <p15:guide id="20" pos="77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CC"/>
    <a:srgbClr val="FFFF66"/>
    <a:srgbClr val="FFCCCC"/>
    <a:srgbClr val="DDDDDD"/>
    <a:srgbClr val="8CBE22"/>
    <a:srgbClr val="FFD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70" autoAdjust="0"/>
  </p:normalViewPr>
  <p:slideViewPr>
    <p:cSldViewPr showGuides="1">
      <p:cViewPr varScale="1">
        <p:scale>
          <a:sx n="96" d="100"/>
          <a:sy n="96" d="100"/>
        </p:scale>
        <p:origin x="636" y="84"/>
      </p:cViewPr>
      <p:guideLst>
        <p:guide orient="horz" pos="2835"/>
        <p:guide orient="horz" pos="884"/>
        <p:guide orient="horz" pos="4314"/>
        <p:guide orient="horz" pos="4105"/>
        <p:guide orient="horz" pos="657"/>
        <p:guide pos="4233"/>
        <p:guide pos="422"/>
        <p:guide pos="8043"/>
        <p:guide pos="5366"/>
        <p:guide pos="3053"/>
        <p:guide pos="5775"/>
        <p:guide pos="2700"/>
        <p:guide orient="horz" pos="2472"/>
        <p:guide pos="6500"/>
        <p:guide pos="6319"/>
        <p:guide pos="4777"/>
        <p:guide pos="4595"/>
        <p:guide orient="horz" pos="3833"/>
        <p:guide pos="558"/>
        <p:guide pos="777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92BD1-4EBA-43BF-A6F5-222836E128AA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10A6-2CF4-4F11-A422-B10BB3D6E8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00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1pPr>
    <a:lvl2pPr marL="671901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2pPr>
    <a:lvl3pPr marL="1343802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3pPr>
    <a:lvl4pPr marL="2015703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4pPr>
    <a:lvl5pPr marL="2687604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5pPr>
    <a:lvl6pPr marL="3359506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6pPr>
    <a:lvl7pPr marL="4031407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7pPr>
    <a:lvl8pPr marL="4703308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8pPr>
    <a:lvl9pPr marL="5375209" algn="l" defTabSz="1343802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"/>
            <a:ext cx="13438188" cy="7559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242" y="5495984"/>
            <a:ext cx="12061707" cy="876141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8242" y="6398184"/>
            <a:ext cx="12061707" cy="76602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71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3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3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Thema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AAC3F1C-E0A3-4E6B-81E8-676C77753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960" y="539477"/>
            <a:ext cx="3600000" cy="53921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0378E5F-1DF9-4C4A-832A-6850CCE134A2}"/>
              </a:ext>
            </a:extLst>
          </p:cNvPr>
          <p:cNvSpPr/>
          <p:nvPr userDrawn="1"/>
        </p:nvSpPr>
        <p:spPr>
          <a:xfrm>
            <a:off x="0" y="1513"/>
            <a:ext cx="13438188" cy="7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F08EAD0-EEC7-493B-875A-95E1DBBF8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" y="1547589"/>
            <a:ext cx="13438455" cy="287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CD2DFCB-8763-48D6-80C2-054A1DE68B08}"/>
              </a:ext>
            </a:extLst>
          </p:cNvPr>
          <p:cNvSpPr/>
          <p:nvPr userDrawn="1"/>
        </p:nvSpPr>
        <p:spPr>
          <a:xfrm>
            <a:off x="0" y="1547589"/>
            <a:ext cx="13438188" cy="3312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01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Inhal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242" y="-5631"/>
            <a:ext cx="12094369" cy="13756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8242" y="1405001"/>
            <a:ext cx="12094369" cy="5111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5961" indent="-265961">
              <a:defRPr sz="2400">
                <a:solidFill>
                  <a:schemeClr val="accent4"/>
                </a:solidFill>
              </a:defRPr>
            </a:lvl1pPr>
            <a:lvl2pPr marL="921532" indent="-396608"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3206"/>
            <a:ext cx="13438188" cy="7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2" name="Rechteck 11"/>
          <p:cNvSpPr/>
          <p:nvPr userDrawn="1"/>
        </p:nvSpPr>
        <p:spPr>
          <a:xfrm>
            <a:off x="0" y="6848041"/>
            <a:ext cx="13438188" cy="711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772117" y="7119220"/>
            <a:ext cx="9778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100" dirty="0">
                <a:solidFill>
                  <a:srgbClr val="FFFFFF"/>
                </a:solidFill>
              </a:rPr>
              <a:t>Version 1.0 | </a:t>
            </a:r>
            <a:fld id="{A313692E-6107-4339-9473-AF9329493CEA}" type="slidenum">
              <a:rPr lang="de-DE" sz="1100" smtClean="0">
                <a:solidFill>
                  <a:srgbClr val="FFFFFF"/>
                </a:solidFill>
              </a:rPr>
              <a:pPr/>
              <a:t>‹Nr.›</a:t>
            </a:fld>
            <a:endParaRPr lang="de-DE" sz="1100" dirty="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E5A471E-0103-48BB-9B13-B558285DA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2" y="7022814"/>
            <a:ext cx="2509200" cy="3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7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242" y="-5631"/>
            <a:ext cx="12094369" cy="13756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-40640"/>
            <a:ext cx="13438188" cy="7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2" name="Rechteck 11"/>
          <p:cNvSpPr/>
          <p:nvPr userDrawn="1"/>
        </p:nvSpPr>
        <p:spPr>
          <a:xfrm>
            <a:off x="0" y="6848041"/>
            <a:ext cx="13438188" cy="711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772117" y="7119220"/>
            <a:ext cx="9778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100" dirty="0">
                <a:solidFill>
                  <a:srgbClr val="FFFFFF"/>
                </a:solidFill>
              </a:rPr>
              <a:t>Version 1.0 | </a:t>
            </a:r>
            <a:fld id="{A313692E-6107-4339-9473-AF9329493CEA}" type="slidenum">
              <a:rPr lang="de-DE" sz="1100" smtClean="0">
                <a:solidFill>
                  <a:srgbClr val="FFFFFF"/>
                </a:solidFill>
              </a:rPr>
              <a:pPr/>
              <a:t>‹Nr.›</a:t>
            </a:fld>
            <a:endParaRPr lang="de-DE" sz="1100" dirty="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E5A471E-0103-48BB-9B13-B558285DA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2" y="7022814"/>
            <a:ext cx="2509200" cy="375835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407A77D-4C52-428D-82CD-241B2780AB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422" y="1372021"/>
            <a:ext cx="5616624" cy="2305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4F4195-505A-46E8-9E82-9B012BB62D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422" y="3478345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F8DA3165-DAFC-4974-8B40-2B1AF28FF7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0422" y="4036317"/>
            <a:ext cx="5616624" cy="2305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25FF044-954E-4742-BC41-772AE5830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422" y="6142641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65E4A766-66CE-46DB-BB00-693EE63104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1956" y="1372021"/>
            <a:ext cx="5616624" cy="2305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2505B036-D21B-4C39-A740-6D1DD8B8D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1956" y="3478345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Bildplatzhalter 5">
            <a:extLst>
              <a:ext uri="{FF2B5EF4-FFF2-40B4-BE49-F238E27FC236}">
                <a16:creationId xmlns:a16="http://schemas.microsoft.com/office/drawing/2014/main" id="{9AAAFA0C-92F0-485D-B2FB-9368559794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1956" y="4036317"/>
            <a:ext cx="5616624" cy="2305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3FAF2302-1BC8-4E2E-BA4C-C2BD0CF96F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1956" y="6142641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069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242" y="-1476747"/>
            <a:ext cx="12094369" cy="13756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-40640"/>
            <a:ext cx="13438188" cy="7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2" name="Rechteck 11"/>
          <p:cNvSpPr/>
          <p:nvPr userDrawn="1"/>
        </p:nvSpPr>
        <p:spPr>
          <a:xfrm>
            <a:off x="0" y="6848041"/>
            <a:ext cx="13438188" cy="711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772117" y="7119220"/>
            <a:ext cx="9778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100" dirty="0">
                <a:solidFill>
                  <a:srgbClr val="FFFFFF"/>
                </a:solidFill>
              </a:rPr>
              <a:t>Version 1.0 | </a:t>
            </a:r>
            <a:fld id="{A313692E-6107-4339-9473-AF9329493CEA}" type="slidenum">
              <a:rPr lang="de-DE" sz="1100" smtClean="0">
                <a:solidFill>
                  <a:srgbClr val="FFFFFF"/>
                </a:solidFill>
              </a:rPr>
              <a:pPr/>
              <a:t>‹Nr.›</a:t>
            </a:fld>
            <a:endParaRPr lang="de-DE" sz="1100" dirty="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E5A471E-0103-48BB-9B13-B558285DA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2" y="7022814"/>
            <a:ext cx="2509200" cy="375835"/>
          </a:xfrm>
          <a:prstGeom prst="rect">
            <a:avLst/>
          </a:prstGeom>
        </p:spPr>
      </p:pic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F8DA3165-DAFC-4974-8B40-2B1AF28FF7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3758" y="3563813"/>
            <a:ext cx="5616624" cy="27019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25FF044-954E-4742-BC41-772AE5830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758" y="6228109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87B68CAC-18A3-471B-B3CE-559CEEDDC2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3758" y="251445"/>
            <a:ext cx="5616624" cy="27019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177B2719-C89E-4110-8691-4244992BF4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758" y="2915741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A33C399F-A8A9-4528-8DA8-4CA3F56DCD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1102" y="3563813"/>
            <a:ext cx="5616624" cy="27019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42C62AD9-F667-4D31-84E6-BEE03DC23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1102" y="6228109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4BE1D7C4-6399-4708-91C4-D2B9E95E96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91102" y="251445"/>
            <a:ext cx="5616624" cy="27019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de-DE"/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98F5F2FB-0BC0-4176-9941-8E5899453A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102" y="2915741"/>
            <a:ext cx="5616624" cy="373500"/>
          </a:xfrm>
          <a:prstGeom prst="rect">
            <a:avLst/>
          </a:prstGeom>
          <a:solidFill>
            <a:schemeClr val="accent5"/>
          </a:solidFill>
        </p:spPr>
        <p:txBody>
          <a:bodyPr lIns="180000" rIns="180000" anchor="ctr" anchorCtr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7C9F97E-9DC1-4618-BD5E-EB6D8A9EA60E}"/>
              </a:ext>
            </a:extLst>
          </p:cNvPr>
          <p:cNvSpPr/>
          <p:nvPr userDrawn="1"/>
        </p:nvSpPr>
        <p:spPr>
          <a:xfrm>
            <a:off x="12782611" y="32273"/>
            <a:ext cx="655577" cy="68162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P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R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A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X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I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61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Inhal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242" y="-5631"/>
            <a:ext cx="12094369" cy="13756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8242" y="1405001"/>
            <a:ext cx="12094369" cy="5111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5961" indent="-265961">
              <a:defRPr sz="2400">
                <a:solidFill>
                  <a:schemeClr val="accent4"/>
                </a:solidFill>
              </a:defRPr>
            </a:lvl1pPr>
            <a:lvl2pPr marL="921532" indent="-396608"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3206"/>
            <a:ext cx="13438188" cy="7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2" name="Rechteck 11"/>
          <p:cNvSpPr/>
          <p:nvPr userDrawn="1"/>
        </p:nvSpPr>
        <p:spPr>
          <a:xfrm>
            <a:off x="0" y="6848041"/>
            <a:ext cx="13438188" cy="711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887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772117" y="7119220"/>
            <a:ext cx="9778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100" dirty="0">
                <a:solidFill>
                  <a:srgbClr val="FFFFFF"/>
                </a:solidFill>
              </a:rPr>
              <a:t>Version 1.0 | </a:t>
            </a:r>
            <a:fld id="{A313692E-6107-4339-9473-AF9329493CEA}" type="slidenum">
              <a:rPr lang="de-DE" sz="1100" smtClean="0">
                <a:solidFill>
                  <a:srgbClr val="FFFFFF"/>
                </a:solidFill>
              </a:rPr>
              <a:pPr/>
              <a:t>‹Nr.›</a:t>
            </a:fld>
            <a:endParaRPr lang="de-DE" sz="1100" dirty="0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E5A471E-0103-48BB-9B13-B558285DA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2" y="7022814"/>
            <a:ext cx="2509200" cy="37583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660725A-2F61-4987-A3DD-0335C11CB2E9}"/>
              </a:ext>
            </a:extLst>
          </p:cNvPr>
          <p:cNvSpPr/>
          <p:nvPr userDrawn="1"/>
        </p:nvSpPr>
        <p:spPr>
          <a:xfrm>
            <a:off x="12782611" y="78854"/>
            <a:ext cx="655577" cy="6769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Ü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B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U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N</a:t>
            </a:r>
            <a:br>
              <a:rPr lang="de-DE" b="1" dirty="0">
                <a:solidFill>
                  <a:srgbClr val="FFFFFF"/>
                </a:solidFill>
              </a:rPr>
            </a:b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2449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7" r:id="rId2"/>
    <p:sldLayoutId id="2147483695" r:id="rId3"/>
    <p:sldLayoutId id="2147483696" r:id="rId4"/>
    <p:sldLayoutId id="2147483698" r:id="rId5"/>
  </p:sldLayoutIdLst>
  <p:hf hdr="0" ftr="0" dt="0"/>
  <p:txStyles>
    <p:titleStyle>
      <a:lvl1pPr algn="ctr" defTabSz="1343802" rtl="0" eaLnBrk="1" latinLnBrk="0" hangingPunct="1">
        <a:spcBef>
          <a:spcPct val="0"/>
        </a:spcBef>
        <a:buNone/>
        <a:defRPr sz="64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26" indent="-503926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3" kern="1200">
          <a:solidFill>
            <a:schemeClr val="tx1"/>
          </a:solidFill>
          <a:latin typeface="+mn-lt"/>
          <a:ea typeface="+mn-ea"/>
          <a:cs typeface="+mn-cs"/>
        </a:defRPr>
      </a:lvl1pPr>
      <a:lvl2pPr marL="1091839" indent="-419938" algn="l" defTabSz="1343802" rtl="0" eaLnBrk="1" latinLnBrk="0" hangingPunct="1">
        <a:spcBef>
          <a:spcPct val="20000"/>
        </a:spcBef>
        <a:buFont typeface="Arial" panose="020B0604020202020204" pitchFamily="34" charset="0"/>
        <a:buChar char="–"/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1679753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3pPr>
      <a:lvl4pPr marL="2351654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39" kern="1200">
          <a:solidFill>
            <a:schemeClr val="tx1"/>
          </a:solidFill>
          <a:latin typeface="+mn-lt"/>
          <a:ea typeface="+mn-ea"/>
          <a:cs typeface="+mn-cs"/>
        </a:defRPr>
      </a:lvl4pPr>
      <a:lvl5pPr marL="3023555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»"/>
        <a:defRPr sz="2939" kern="1200">
          <a:solidFill>
            <a:schemeClr val="tx1"/>
          </a:solidFill>
          <a:latin typeface="+mn-lt"/>
          <a:ea typeface="+mn-ea"/>
          <a:cs typeface="+mn-cs"/>
        </a:defRPr>
      </a:lvl5pPr>
      <a:lvl6pPr marL="3695456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6pPr>
      <a:lvl7pPr marL="4367357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7pPr>
      <a:lvl8pPr marL="5039258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8pPr>
      <a:lvl9pPr marL="5711160" indent="-335951" algn="l" defTabSz="1343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71901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343802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2015703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4pPr>
      <a:lvl5pPr marL="2687604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5pPr>
      <a:lvl6pPr marL="3359506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4031407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703308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375209" algn="l" defTabSz="1343802" rtl="0" eaLnBrk="1" latinLnBrk="0" hangingPunct="1"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F0B0B-14AB-4555-8C37-179AAC74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Team-Standard entwickeln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4C2BED-F93B-47F4-8901-F96C4E4E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6" y="1979637"/>
            <a:ext cx="11666538" cy="453705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D4129D-2B80-43DA-A0A9-56C749A3570F}"/>
              </a:ext>
            </a:extLst>
          </p:cNvPr>
          <p:cNvSpPr/>
          <p:nvPr/>
        </p:nvSpPr>
        <p:spPr>
          <a:xfrm>
            <a:off x="669926" y="1403350"/>
            <a:ext cx="11666538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1. Konkretes Thema festlegen und Team benennen</a:t>
            </a:r>
          </a:p>
        </p:txBody>
      </p:sp>
    </p:spTree>
    <p:extLst>
      <p:ext uri="{BB962C8B-B14F-4D97-AF65-F5344CB8AC3E}">
        <p14:creationId xmlns:p14="http://schemas.microsoft.com/office/powerpoint/2010/main" val="136041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F0B0B-14AB-4555-8C37-179AAC74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Team-Standard entwickeln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4C2BED-F93B-47F4-8901-F96C4E4E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6" y="1979637"/>
            <a:ext cx="11666538" cy="453705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D4129D-2B80-43DA-A0A9-56C749A3570F}"/>
              </a:ext>
            </a:extLst>
          </p:cNvPr>
          <p:cNvSpPr/>
          <p:nvPr/>
        </p:nvSpPr>
        <p:spPr>
          <a:xfrm>
            <a:off x="669926" y="1403350"/>
            <a:ext cx="11666538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2. IST- Zustand beschreiben und dokumentieren</a:t>
            </a:r>
          </a:p>
        </p:txBody>
      </p:sp>
    </p:spTree>
    <p:extLst>
      <p:ext uri="{BB962C8B-B14F-4D97-AF65-F5344CB8AC3E}">
        <p14:creationId xmlns:p14="http://schemas.microsoft.com/office/powerpoint/2010/main" val="343274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F0B0B-14AB-4555-8C37-179AAC74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Team-Standard entwickeln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4C2BED-F93B-47F4-8901-F96C4E4E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6" y="1979637"/>
            <a:ext cx="11666538" cy="453705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D4129D-2B80-43DA-A0A9-56C749A3570F}"/>
              </a:ext>
            </a:extLst>
          </p:cNvPr>
          <p:cNvSpPr/>
          <p:nvPr/>
        </p:nvSpPr>
        <p:spPr>
          <a:xfrm>
            <a:off x="669926" y="1403350"/>
            <a:ext cx="11666538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3. SOLL-Zustand erarbeiten und bewerten</a:t>
            </a:r>
          </a:p>
        </p:txBody>
      </p:sp>
    </p:spTree>
    <p:extLst>
      <p:ext uri="{BB962C8B-B14F-4D97-AF65-F5344CB8AC3E}">
        <p14:creationId xmlns:p14="http://schemas.microsoft.com/office/powerpoint/2010/main" val="420120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F0B0B-14AB-4555-8C37-179AAC74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Team-Standard entwickeln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4C2BED-F93B-47F4-8901-F96C4E4E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6" y="1979637"/>
            <a:ext cx="11666538" cy="453705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D4129D-2B80-43DA-A0A9-56C749A3570F}"/>
              </a:ext>
            </a:extLst>
          </p:cNvPr>
          <p:cNvSpPr/>
          <p:nvPr/>
        </p:nvSpPr>
        <p:spPr>
          <a:xfrm>
            <a:off x="669926" y="1403350"/>
            <a:ext cx="11666538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4. Aktivitätenplan erstellen und terminieren</a:t>
            </a:r>
          </a:p>
        </p:txBody>
      </p:sp>
    </p:spTree>
    <p:extLst>
      <p:ext uri="{BB962C8B-B14F-4D97-AF65-F5344CB8AC3E}">
        <p14:creationId xmlns:p14="http://schemas.microsoft.com/office/powerpoint/2010/main" val="365156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F0B0B-14AB-4555-8C37-179AAC74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Team-Standard entwickeln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4C2BED-F93B-47F4-8901-F96C4E4E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6" y="1979637"/>
            <a:ext cx="11666538" cy="453705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D4129D-2B80-43DA-A0A9-56C749A3570F}"/>
              </a:ext>
            </a:extLst>
          </p:cNvPr>
          <p:cNvSpPr/>
          <p:nvPr/>
        </p:nvSpPr>
        <p:spPr>
          <a:xfrm>
            <a:off x="669926" y="1403350"/>
            <a:ext cx="11666538" cy="576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rgbClr val="FFFFFF"/>
                </a:solidFill>
              </a:rPr>
              <a:t>5. Standard erstellen und dokumentieren</a:t>
            </a:r>
          </a:p>
        </p:txBody>
      </p:sp>
    </p:spTree>
    <p:extLst>
      <p:ext uri="{BB962C8B-B14F-4D97-AF65-F5344CB8AC3E}">
        <p14:creationId xmlns:p14="http://schemas.microsoft.com/office/powerpoint/2010/main" val="511052049"/>
      </p:ext>
    </p:extLst>
  </p:cSld>
  <p:clrMapOvr>
    <a:masterClrMapping/>
  </p:clrMapOvr>
</p:sld>
</file>

<file path=ppt/theme/theme1.xml><?xml version="1.0" encoding="utf-8"?>
<a:theme xmlns:a="http://schemas.openxmlformats.org/drawingml/2006/main" name="Webinar">
  <a:themeElements>
    <a:clrScheme name="Lean Service Institute">
      <a:dk1>
        <a:srgbClr val="000000"/>
      </a:dk1>
      <a:lt1>
        <a:srgbClr val="23B0A8"/>
      </a:lt1>
      <a:dk2>
        <a:srgbClr val="11766D"/>
      </a:dk2>
      <a:lt2>
        <a:srgbClr val="44BCB5"/>
      </a:lt2>
      <a:accent1>
        <a:srgbClr val="348A83"/>
      </a:accent1>
      <a:accent2>
        <a:srgbClr val="004894"/>
      </a:accent2>
      <a:accent3>
        <a:srgbClr val="2664A4"/>
      </a:accent3>
      <a:accent4>
        <a:srgbClr val="002F60"/>
      </a:accent4>
      <a:accent5>
        <a:srgbClr val="264F78"/>
      </a:accent5>
      <a:accent6>
        <a:srgbClr val="E48804"/>
      </a:accent6>
      <a:hlink>
        <a:srgbClr val="0000FF"/>
      </a:hlink>
      <a:folHlink>
        <a:srgbClr val="800080"/>
      </a:folHlink>
    </a:clrScheme>
    <a:fontScheme name="LSI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-Präsentation Online" id="{D7CC7806-151F-4DCD-B768-EFAAC03CA50B}" vid="{58770EAE-EC78-4170-B9D8-27870306481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Master-Präsentation Online</Template>
  <TotalTime>0</TotalTime>
  <Words>43</Words>
  <Application>Microsoft Office PowerPoint</Application>
  <PresentationFormat>Benutzerdefiniert</PresentationFormat>
  <Paragraphs>10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Myriad Pro</vt:lpstr>
      <vt:lpstr>Webinar</vt:lpstr>
      <vt:lpstr>Team-Standard entwickeln</vt:lpstr>
      <vt:lpstr>Team-Standard entwickeln</vt:lpstr>
      <vt:lpstr>Team-Standard entwickeln</vt:lpstr>
      <vt:lpstr>Team-Standard entwickeln</vt:lpstr>
      <vt:lpstr>Team-Standard entwickeln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Übungen</dc:title>
  <dc:creator>Reimer, Sebastian</dc:creator>
  <cp:lastModifiedBy>Sebastian Reimer | Lean Service Institute</cp:lastModifiedBy>
  <cp:revision>850</cp:revision>
  <cp:lastPrinted>2020-08-21T08:36:20Z</cp:lastPrinted>
  <dcterms:created xsi:type="dcterms:W3CDTF">2020-03-27T13:37:53Z</dcterms:created>
  <dcterms:modified xsi:type="dcterms:W3CDTF">2021-02-09T19:43:29Z</dcterms:modified>
</cp:coreProperties>
</file>